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1" r:id="rId2"/>
    <p:sldId id="256" r:id="rId3"/>
    <p:sldId id="258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0D5E9-4F05-4BC9-B578-427370984F61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4A69F-50EA-416F-8515-20CEBDC77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59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1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8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9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5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2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3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9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8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6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2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2C2B-E4B9-4588-B7D7-5CB9D44E2D5E}" type="datetimeFigureOut">
              <a:rPr lang="en-US" smtClean="0"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702</a:t>
            </a:r>
            <a:r>
              <a:rPr lang="en-US" dirty="0" smtClean="0"/>
              <a:t>		Pd. 4	rm. B2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the following into your notebook.</a:t>
            </a:r>
          </a:p>
          <a:p>
            <a:r>
              <a:rPr lang="en-US" dirty="0" smtClean="0"/>
              <a:t>Make sure that all work is completed.</a:t>
            </a:r>
          </a:p>
          <a:p>
            <a:r>
              <a:rPr lang="en-US" dirty="0" smtClean="0"/>
              <a:t>This will be checked on THURSDAY </a:t>
            </a:r>
          </a:p>
          <a:p>
            <a:r>
              <a:rPr lang="en-US" dirty="0" smtClean="0"/>
              <a:t>If your are finished early, take out a book to read or do homework quietly.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453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-76200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llamo ____________ </a:t>
            </a:r>
            <a:r>
              <a:rPr lang="en-US" smtClean="0">
                <a:solidFill>
                  <a:srgbClr val="7030A0"/>
                </a:solidFill>
              </a:rPr>
              <a:t>Clase </a:t>
            </a:r>
            <a:r>
              <a:rPr lang="en-US" smtClean="0">
                <a:solidFill>
                  <a:srgbClr val="7030A0"/>
                </a:solidFill>
              </a:rPr>
              <a:t>702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fecha el 3 de </a:t>
            </a:r>
            <a:r>
              <a:rPr lang="en-US" dirty="0" err="1" smtClean="0">
                <a:solidFill>
                  <a:srgbClr val="7030A0"/>
                </a:solidFill>
              </a:rPr>
              <a:t>marzo</a:t>
            </a:r>
            <a:r>
              <a:rPr lang="en-US" dirty="0" smtClean="0">
                <a:solidFill>
                  <a:srgbClr val="7030A0"/>
                </a:solidFill>
              </a:rPr>
              <a:t> del 2015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638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56:</a:t>
            </a:r>
            <a:r>
              <a:rPr lang="en-US" smtClean="0"/>
              <a:t>¿ </a:t>
            </a:r>
            <a:r>
              <a:rPr lang="en-US" dirty="0" smtClean="0"/>
              <a:t>Como </a:t>
            </a:r>
            <a:r>
              <a:rPr lang="en-US" dirty="0" err="1" smtClean="0"/>
              <a:t>repasamos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de </a:t>
            </a:r>
            <a:r>
              <a:rPr lang="en-US" dirty="0" err="1" smtClean="0"/>
              <a:t>cambio</a:t>
            </a:r>
            <a:r>
              <a:rPr lang="en-US" dirty="0" smtClean="0"/>
              <a:t> radical?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Conjuga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EN FORMA DE BOTA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Almorzar</a:t>
            </a:r>
            <a:r>
              <a:rPr lang="en-US" dirty="0" smtClean="0"/>
              <a:t> (to have lunch)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Calentar</a:t>
            </a:r>
            <a:r>
              <a:rPr lang="en-US" dirty="0" smtClean="0"/>
              <a:t> (to warm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Preferir</a:t>
            </a:r>
            <a:r>
              <a:rPr lang="en-US" dirty="0" smtClean="0"/>
              <a:t> (to prefer)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Encontrar</a:t>
            </a:r>
            <a:r>
              <a:rPr lang="en-US" dirty="0" smtClean="0"/>
              <a:t> (to find)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Encerrar</a:t>
            </a:r>
            <a:r>
              <a:rPr lang="en-US" dirty="0" smtClean="0"/>
              <a:t> (to lock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Recordar</a:t>
            </a:r>
            <a:r>
              <a:rPr lang="en-US" dirty="0" smtClean="0"/>
              <a:t> (to remember)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Comenzar</a:t>
            </a:r>
            <a:r>
              <a:rPr lang="en-US" dirty="0" smtClean="0"/>
              <a:t> (to begin) </a:t>
            </a:r>
            <a:r>
              <a:rPr lang="en-US" i="1" dirty="0" smtClean="0"/>
              <a:t>(</a:t>
            </a:r>
            <a:r>
              <a:rPr lang="en-US" i="1" dirty="0" err="1" smtClean="0"/>
              <a:t>e</a:t>
            </a:r>
            <a:r>
              <a:rPr lang="en-US" i="1" dirty="0" err="1" smtClean="0">
                <a:sym typeface="Wingdings" panose="05000000000000000000" pitchFamily="2" charset="2"/>
              </a:rPr>
              <a:t>ie</a:t>
            </a:r>
            <a:r>
              <a:rPr lang="en-US" i="1" dirty="0" smtClean="0">
                <a:sym typeface="Wingdings" panose="05000000000000000000" pitchFamily="2" charset="2"/>
              </a:rPr>
              <a:t>)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Soñar</a:t>
            </a:r>
            <a:r>
              <a:rPr lang="en-US" dirty="0" smtClean="0"/>
              <a:t> (to dream)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14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915400" cy="5791200"/>
          </a:xfrm>
        </p:spPr>
        <p:txBody>
          <a:bodyPr>
            <a:normAutofit lnSpcReduction="10000"/>
          </a:bodyPr>
          <a:lstStyle/>
          <a:p>
            <a:r>
              <a:rPr lang="es-ES_tradnl" dirty="0" smtClean="0"/>
              <a:t>COPIA y completa las oraciones con la forma correcta de los verbos de cambio radical.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Los niños _______ con ser doctores.</a:t>
            </a:r>
            <a:r>
              <a:rPr lang="es-ES_tradnl" dirty="0"/>
              <a:t> </a:t>
            </a:r>
            <a:r>
              <a:rPr lang="es-ES_tradnl" dirty="0" smtClean="0"/>
              <a:t>(soñar)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Ellos _________ a pintar la casa hoy (comenzar)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Yo no _______ los libros de la biblioteca. (perder)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Toda la familia _________ en la casa. (almorzar)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Tú siempre __________ a una amiga con quien comer. (encontrar)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Laura nunca ___________ sus materiales. (recordar)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 Nosotros no __________ la </a:t>
            </a:r>
            <a:r>
              <a:rPr lang="es-ES_tradnl" dirty="0" err="1" smtClean="0"/>
              <a:t>leccion</a:t>
            </a:r>
            <a:r>
              <a:rPr lang="es-ES_tradnl" dirty="0" smtClean="0"/>
              <a:t>. (entender)</a:t>
            </a:r>
          </a:p>
        </p:txBody>
      </p:sp>
    </p:spTree>
    <p:extLst>
      <p:ext uri="{BB962C8B-B14F-4D97-AF65-F5344CB8AC3E}">
        <p14:creationId xmlns:p14="http://schemas.microsoft.com/office/powerpoint/2010/main" val="111059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915400" cy="67818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Raquel __________ </a:t>
            </a:r>
            <a:r>
              <a:rPr lang="en-US" dirty="0" err="1" smtClean="0"/>
              <a:t>recibir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 </a:t>
            </a:r>
            <a:r>
              <a:rPr lang="en-US" dirty="0" err="1" smtClean="0"/>
              <a:t>buenas</a:t>
            </a:r>
            <a:r>
              <a:rPr lang="en-US" dirty="0" smtClean="0"/>
              <a:t>. (</a:t>
            </a:r>
            <a:r>
              <a:rPr lang="en-US" dirty="0" err="1" smtClean="0"/>
              <a:t>poder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diez</a:t>
            </a:r>
            <a:r>
              <a:rPr lang="en-US" dirty="0" smtClean="0"/>
              <a:t> y _________ a </a:t>
            </a:r>
            <a:r>
              <a:rPr lang="en-US" dirty="0" err="1" smtClean="0"/>
              <a:t>nevar</a:t>
            </a:r>
            <a:r>
              <a:rPr lang="en-US" dirty="0" smtClean="0"/>
              <a:t> mucho. (</a:t>
            </a:r>
            <a:r>
              <a:rPr lang="en-US" dirty="0" err="1" smtClean="0"/>
              <a:t>empezar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no __________ mas </a:t>
            </a:r>
            <a:r>
              <a:rPr lang="en-US" dirty="0" err="1" smtClean="0"/>
              <a:t>tareas</a:t>
            </a:r>
            <a:r>
              <a:rPr lang="en-US" dirty="0" smtClean="0"/>
              <a:t>. (</a:t>
            </a:r>
            <a:r>
              <a:rPr lang="en-US" dirty="0" err="1" smtClean="0"/>
              <a:t>querer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Nosotros</a:t>
            </a:r>
            <a:r>
              <a:rPr lang="en-US" dirty="0" smtClean="0"/>
              <a:t> ___________ </a:t>
            </a:r>
            <a:r>
              <a:rPr lang="en-US" dirty="0" err="1" smtClean="0"/>
              <a:t>tomar</a:t>
            </a:r>
            <a:r>
              <a:rPr lang="en-US" dirty="0" smtClean="0"/>
              <a:t> </a:t>
            </a:r>
            <a:r>
              <a:rPr lang="en-US" dirty="0" err="1" smtClean="0"/>
              <a:t>apuntes</a:t>
            </a:r>
            <a:r>
              <a:rPr lang="en-US" dirty="0" smtClean="0"/>
              <a:t>. (</a:t>
            </a:r>
            <a:r>
              <a:rPr lang="en-US" dirty="0" err="1" smtClean="0"/>
              <a:t>preferir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smtClean="0"/>
              <a:t>¿</a:t>
            </a:r>
            <a:r>
              <a:rPr lang="en-US" dirty="0" err="1" smtClean="0"/>
              <a:t>Tú</a:t>
            </a:r>
            <a:r>
              <a:rPr lang="en-US" dirty="0" smtClean="0"/>
              <a:t> __________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cama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? (</a:t>
            </a:r>
            <a:r>
              <a:rPr lang="en-US" dirty="0" err="1" smtClean="0"/>
              <a:t>dormir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Él</a:t>
            </a:r>
            <a:r>
              <a:rPr lang="en-US" dirty="0" smtClean="0"/>
              <a:t> ___________ la </a:t>
            </a:r>
            <a:r>
              <a:rPr lang="en-US" dirty="0" err="1" smtClean="0"/>
              <a:t>venta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frio</a:t>
            </a:r>
            <a:r>
              <a:rPr lang="en-US" dirty="0" smtClean="0"/>
              <a:t>. (</a:t>
            </a:r>
            <a:r>
              <a:rPr lang="en-US" dirty="0" err="1" smtClean="0"/>
              <a:t>cerrar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smtClean="0"/>
              <a:t>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___________ 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restaurante</a:t>
            </a:r>
            <a:r>
              <a:rPr lang="en-US" dirty="0" smtClean="0"/>
              <a:t> </a:t>
            </a:r>
            <a:r>
              <a:rPr lang="en-US" dirty="0" err="1" smtClean="0"/>
              <a:t>nuevo</a:t>
            </a:r>
            <a:r>
              <a:rPr lang="en-US" dirty="0" smtClean="0"/>
              <a:t>? (</a:t>
            </a:r>
            <a:r>
              <a:rPr lang="en-US" dirty="0" err="1" smtClean="0"/>
              <a:t>almorzar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err="1" smtClean="0"/>
              <a:t>Mis</a:t>
            </a:r>
            <a:r>
              <a:rPr lang="en-US" dirty="0" smtClean="0"/>
              <a:t> amigos y </a:t>
            </a:r>
            <a:r>
              <a:rPr lang="en-US" dirty="0" err="1" smtClean="0"/>
              <a:t>yo</a:t>
            </a:r>
            <a:r>
              <a:rPr lang="en-US" dirty="0" smtClean="0"/>
              <a:t> _________ a </a:t>
            </a:r>
            <a:r>
              <a:rPr lang="en-US" dirty="0" err="1" smtClean="0"/>
              <a:t>estudiar</a:t>
            </a:r>
            <a:r>
              <a:rPr lang="en-US" dirty="0" smtClean="0"/>
              <a:t>. (</a:t>
            </a:r>
            <a:r>
              <a:rPr lang="en-US" dirty="0" err="1" smtClean="0"/>
              <a:t>comenzar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____________ al </a:t>
            </a:r>
            <a:r>
              <a:rPr lang="en-US" dirty="0" err="1" smtClean="0"/>
              <a:t>perro</a:t>
            </a:r>
            <a:r>
              <a:rPr lang="en-US" dirty="0" smtClean="0"/>
              <a:t>. (</a:t>
            </a:r>
            <a:r>
              <a:rPr lang="en-US" dirty="0" err="1" smtClean="0"/>
              <a:t>encerrar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err="1" smtClean="0"/>
              <a:t>Ellos</a:t>
            </a:r>
            <a:r>
              <a:rPr lang="en-US" dirty="0" smtClean="0"/>
              <a:t> ____________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articulos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red. (</a:t>
            </a:r>
            <a:r>
              <a:rPr lang="en-US" dirty="0" err="1" smtClean="0"/>
              <a:t>encontrar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a </a:t>
            </a:r>
            <a:r>
              <a:rPr lang="en-US" dirty="0" err="1" smtClean="0"/>
              <a:t>pasar</a:t>
            </a:r>
            <a:r>
              <a:rPr lang="en-US" dirty="0" smtClean="0"/>
              <a:t> el </a:t>
            </a:r>
            <a:r>
              <a:rPr lang="en-US" dirty="0" err="1" smtClean="0"/>
              <a:t>examen</a:t>
            </a:r>
            <a:r>
              <a:rPr lang="en-US" dirty="0" smtClean="0"/>
              <a:t>. (</a:t>
            </a:r>
            <a:r>
              <a:rPr lang="en-US" dirty="0" err="1" smtClean="0"/>
              <a:t>pensar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46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328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702  Pd. 4 rm. B2</vt:lpstr>
      <vt:lpstr>Me llamo ____________ Clase 702 La fecha el 3 de marzo del 2015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el primero de diciembre del 2014</dc:title>
  <dc:creator>Helen Zumaeta</dc:creator>
  <cp:lastModifiedBy>Helen Zumaeta</cp:lastModifiedBy>
  <cp:revision>17</cp:revision>
  <cp:lastPrinted>2015-03-02T22:23:52Z</cp:lastPrinted>
  <dcterms:created xsi:type="dcterms:W3CDTF">2014-12-01T19:07:43Z</dcterms:created>
  <dcterms:modified xsi:type="dcterms:W3CDTF">2015-03-02T22:27:34Z</dcterms:modified>
</cp:coreProperties>
</file>